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0746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17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9297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0620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0440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5746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877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6097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4849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673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27583" y="5301207"/>
            <a:ext cx="3024337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</a:t>
            </a:r>
            <a:r>
              <a:rPr lang="en-US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3" y="1916833"/>
            <a:ext cx="6552729" cy="22322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НАСОЛОДА</a:t>
            </a:r>
            <a:b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БОГОВІ</a:t>
            </a:r>
            <a:endParaRPr lang="ru-RU" sz="4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8884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сонце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щит Господь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Бог! Господь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дає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милість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славу молодим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організаторам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баптистських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церков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добра </a:t>
            </a:r>
            <a:b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відмовляє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усім</a:t>
            </a:r>
            <a:b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баптистам-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благовісникам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b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невинності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ходить. </a:t>
            </a:r>
            <a:endParaRPr lang="ru-RU" sz="3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:12</a:t>
            </a:r>
          </a:p>
        </p:txBody>
      </p:sp>
    </p:spTree>
    <p:extLst>
      <p:ext uri="{BB962C8B-B14F-4D97-AF65-F5344CB8AC3E}">
        <p14:creationId xmlns:p14="http://schemas.microsoft.com/office/powerpoint/2010/main" val="2275778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3123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Господи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Саваоте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блаженна 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віруюча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людина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Тебе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надіється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виявляє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справжню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:13</a:t>
            </a:r>
          </a:p>
        </p:txBody>
      </p:sp>
    </p:spTree>
    <p:extLst>
      <p:ext uri="{BB962C8B-B14F-4D97-AF65-F5344CB8AC3E}">
        <p14:creationId xmlns:p14="http://schemas.microsoft.com/office/powerpoint/2010/main" val="407254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любі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оселі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Господи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Саваоте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4563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Затужена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омліває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душа моя за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подвірʼями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Господа,</a:t>
            </a:r>
            <a:b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небесним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Єрусалимом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тіло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линуть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Бога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Вічного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Живого!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</p:spTree>
    <p:extLst>
      <p:ext uri="{BB962C8B-B14F-4D97-AF65-F5344CB8AC3E}">
        <p14:creationId xmlns:p14="http://schemas.microsoft.com/office/powerpoint/2010/main" val="43716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4563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Блаженний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той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баптист,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має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силу Святого Духа,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блаженні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b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їхньому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дороги</a:t>
            </a:r>
            <a:b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 Тебе до небесного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Сіону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</a:p>
        </p:txBody>
      </p:sp>
    </p:spTree>
    <p:extLst>
      <p:ext uri="{BB962C8B-B14F-4D97-AF65-F5344CB8AC3E}">
        <p14:creationId xmlns:p14="http://schemas.microsoft.com/office/powerpoint/2010/main" val="65836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816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через долину Плачу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переходять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цьому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упалому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світі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чинять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її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джерелом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організовуючи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життєдайні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нові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церкви, </a:t>
            </a:r>
            <a:b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дощ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ранній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духовної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онови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b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дає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благословення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цьому</a:t>
            </a:r>
            <a:b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всохлому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світові</a:t>
            </a:r>
            <a:r>
              <a:rPr lang="ru-RU" sz="3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</a:p>
        </p:txBody>
      </p:sp>
    </p:spTree>
    <p:extLst>
      <p:ext uri="{BB962C8B-B14F-4D97-AF65-F5344CB8AC3E}">
        <p14:creationId xmlns:p14="http://schemas.microsoft.com/office/powerpoint/2010/main" val="2577679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6004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працівники-баптисти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ходять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стають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подібними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Ісуса</a:t>
            </a:r>
            <a:b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показуються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перед </a:t>
            </a:r>
            <a:b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Богом 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Сіоні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</a:p>
        </p:txBody>
      </p:sp>
    </p:spTree>
    <p:extLst>
      <p:ext uri="{BB962C8B-B14F-4D97-AF65-F5344CB8AC3E}">
        <p14:creationId xmlns:p14="http://schemas.microsoft.com/office/powerpoint/2010/main" val="3470714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Господи, Боже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Саваоте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послухай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молитву мою, почуй, Боже Якова, духовного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отця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віруючих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:9</a:t>
            </a:r>
          </a:p>
        </p:txBody>
      </p:sp>
    </p:spTree>
    <p:extLst>
      <p:ext uri="{BB962C8B-B14F-4D97-AF65-F5344CB8AC3E}">
        <p14:creationId xmlns:p14="http://schemas.microsoft.com/office/powerpoint/2010/main" val="3475707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5283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Щите наш,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поглянь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же,</a:t>
            </a:r>
            <a:b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 Боже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премудрий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придивись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обличчя</a:t>
            </a:r>
            <a:b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помазанця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— Президента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:10</a:t>
            </a:r>
          </a:p>
        </p:txBody>
      </p:sp>
    </p:spTree>
    <p:extLst>
      <p:ext uri="{BB962C8B-B14F-4D97-AF65-F5344CB8AC3E}">
        <p14:creationId xmlns:p14="http://schemas.microsoft.com/office/powerpoint/2010/main" val="129191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7444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Ліпший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день у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поклонінні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дусі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істині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аніж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тисяча</a:t>
            </a:r>
            <a:b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іншій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справі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я б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вибрав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сидіти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при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порозі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дому Бога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мого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молитвою,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аніж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жити</a:t>
            </a:r>
            <a:b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хоромах безбожности!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:11</a:t>
            </a:r>
          </a:p>
        </p:txBody>
      </p:sp>
    </p:spTree>
    <p:extLst>
      <p:ext uri="{BB962C8B-B14F-4D97-AF65-F5344CB8AC3E}">
        <p14:creationId xmlns:p14="http://schemas.microsoft.com/office/powerpoint/2010/main" val="20871776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294</Words>
  <Application>Microsoft Office PowerPoint</Application>
  <PresentationFormat>Екран (4:3)</PresentationFormat>
  <Paragraphs>63</Paragraphs>
  <Slides>11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Тема Office</vt:lpstr>
      <vt:lpstr>ПСАЛОМ 84</vt:lpstr>
      <vt:lpstr>ПСАЛОМ 84:2</vt:lpstr>
      <vt:lpstr>ПСАЛОМ 84:3</vt:lpstr>
      <vt:lpstr>ПСАЛОМ 84:6</vt:lpstr>
      <vt:lpstr>ПСАЛОМ 84:7</vt:lpstr>
      <vt:lpstr>ПСАЛОМ 84:8</vt:lpstr>
      <vt:lpstr>ПСАЛОМ 84:9</vt:lpstr>
      <vt:lpstr>ПСАЛОМ 84:10</vt:lpstr>
      <vt:lpstr>ПСАЛОМ 84:11</vt:lpstr>
      <vt:lpstr>ПСАЛОМ 84:12</vt:lpstr>
      <vt:lpstr>ПСАЛОМ 84:13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cp:lastModifiedBy>Dubenchuk Ivanka</cp:lastModifiedBy>
  <cp:revision>15</cp:revision>
  <dcterms:modified xsi:type="dcterms:W3CDTF">2023-06-08T11:12:55Z</dcterms:modified>
</cp:coreProperties>
</file>